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  <p:sldMasterId id="2147483772" r:id="rId2"/>
  </p:sldMasterIdLst>
  <p:sldIdLst>
    <p:sldId id="256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/>
    <p:restoredTop sz="95439"/>
  </p:normalViewPr>
  <p:slideViewPr>
    <p:cSldViewPr snapToGrid="0">
      <p:cViewPr varScale="1">
        <p:scale>
          <a:sx n="103" d="100"/>
          <a:sy n="103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E18D16-82A4-4395-960C-8AA2D7F655F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1031420-1424-4503-B0B8-F55094EFDB34}">
      <dgm:prSet/>
      <dgm:spPr/>
      <dgm:t>
        <a:bodyPr/>
        <a:lstStyle/>
        <a:p>
          <a:r>
            <a:rPr lang="en-US" dirty="0"/>
            <a:t>Our lecture on our plant monitoring system, instantly brought to my mind famous talking plants, such as Audrey from “Little Shop of Horrors” and Super Mario's Piranha plant. </a:t>
          </a:r>
        </a:p>
        <a:p>
          <a:r>
            <a:rPr lang="en-US" dirty="0"/>
            <a:t>What other ways could a plant say feed me!</a:t>
          </a:r>
        </a:p>
      </dgm:t>
    </dgm:pt>
    <dgm:pt modelId="{B742D103-BC6B-4101-963F-89524F81EEE3}" type="parTrans" cxnId="{CEDF88BD-2851-4328-B09E-FC32350F0721}">
      <dgm:prSet/>
      <dgm:spPr/>
      <dgm:t>
        <a:bodyPr/>
        <a:lstStyle/>
        <a:p>
          <a:endParaRPr lang="en-US"/>
        </a:p>
      </dgm:t>
    </dgm:pt>
    <dgm:pt modelId="{AB0DD751-EB5B-4CC6-94F7-816D7DEC5BC3}" type="sibTrans" cxnId="{CEDF88BD-2851-4328-B09E-FC32350F0721}">
      <dgm:prSet/>
      <dgm:spPr/>
      <dgm:t>
        <a:bodyPr/>
        <a:lstStyle/>
        <a:p>
          <a:endParaRPr lang="en-US"/>
        </a:p>
      </dgm:t>
    </dgm:pt>
    <dgm:pt modelId="{964F2D3B-8307-4D83-898F-399C80131FFF}">
      <dgm:prSet/>
      <dgm:spPr/>
      <dgm:t>
        <a:bodyPr/>
        <a:lstStyle/>
        <a:p>
          <a:r>
            <a:rPr lang="en-US" dirty="0"/>
            <a:t>I instantly thought of way of how plants could communicate but not necessarily sending a message to app but providing them with another means of communication.</a:t>
          </a:r>
        </a:p>
      </dgm:t>
    </dgm:pt>
    <dgm:pt modelId="{66A6482C-21FE-4716-AC21-3EB6FA7D9663}" type="parTrans" cxnId="{A49E8793-63EF-4A8B-9A14-F99B6F008253}">
      <dgm:prSet/>
      <dgm:spPr/>
      <dgm:t>
        <a:bodyPr/>
        <a:lstStyle/>
        <a:p>
          <a:endParaRPr lang="en-US"/>
        </a:p>
      </dgm:t>
    </dgm:pt>
    <dgm:pt modelId="{C6E9A3A0-2D75-4DE9-AEA8-05012C15F29D}" type="sibTrans" cxnId="{A49E8793-63EF-4A8B-9A14-F99B6F008253}">
      <dgm:prSet/>
      <dgm:spPr/>
      <dgm:t>
        <a:bodyPr/>
        <a:lstStyle/>
        <a:p>
          <a:endParaRPr lang="en-US"/>
        </a:p>
      </dgm:t>
    </dgm:pt>
    <dgm:pt modelId="{076EE45C-A078-384B-A1C2-0A6CCF2D07AC}" type="pres">
      <dgm:prSet presAssocID="{EFE18D16-82A4-4395-960C-8AA2D7F655F4}" presName="diagram" presStyleCnt="0">
        <dgm:presLayoutVars>
          <dgm:dir/>
          <dgm:resizeHandles val="exact"/>
        </dgm:presLayoutVars>
      </dgm:prSet>
      <dgm:spPr/>
    </dgm:pt>
    <dgm:pt modelId="{01125178-968B-3B4B-B1EF-9021B3B9FC2B}" type="pres">
      <dgm:prSet presAssocID="{F1031420-1424-4503-B0B8-F55094EFDB34}" presName="node" presStyleLbl="node1" presStyleIdx="0" presStyleCnt="2">
        <dgm:presLayoutVars>
          <dgm:bulletEnabled val="1"/>
        </dgm:presLayoutVars>
      </dgm:prSet>
      <dgm:spPr/>
    </dgm:pt>
    <dgm:pt modelId="{D6917218-8AF7-1846-8178-B7C76F9830AF}" type="pres">
      <dgm:prSet presAssocID="{AB0DD751-EB5B-4CC6-94F7-816D7DEC5BC3}" presName="sibTrans" presStyleCnt="0"/>
      <dgm:spPr/>
    </dgm:pt>
    <dgm:pt modelId="{F5D6DBE1-B4E8-F141-8ABA-110A2458DCED}" type="pres">
      <dgm:prSet presAssocID="{964F2D3B-8307-4D83-898F-399C80131FFF}" presName="node" presStyleLbl="node1" presStyleIdx="1" presStyleCnt="2">
        <dgm:presLayoutVars>
          <dgm:bulletEnabled val="1"/>
        </dgm:presLayoutVars>
      </dgm:prSet>
      <dgm:spPr/>
    </dgm:pt>
  </dgm:ptLst>
  <dgm:cxnLst>
    <dgm:cxn modelId="{1FA85378-066E-7349-A95C-F83D6DF317FC}" type="presOf" srcId="{EFE18D16-82A4-4395-960C-8AA2D7F655F4}" destId="{076EE45C-A078-384B-A1C2-0A6CCF2D07AC}" srcOrd="0" destOrd="0" presId="urn:microsoft.com/office/officeart/2005/8/layout/default"/>
    <dgm:cxn modelId="{17116B84-F520-934E-9D7A-0B44A80B47CE}" type="presOf" srcId="{F1031420-1424-4503-B0B8-F55094EFDB34}" destId="{01125178-968B-3B4B-B1EF-9021B3B9FC2B}" srcOrd="0" destOrd="0" presId="urn:microsoft.com/office/officeart/2005/8/layout/default"/>
    <dgm:cxn modelId="{A49E8793-63EF-4A8B-9A14-F99B6F008253}" srcId="{EFE18D16-82A4-4395-960C-8AA2D7F655F4}" destId="{964F2D3B-8307-4D83-898F-399C80131FFF}" srcOrd="1" destOrd="0" parTransId="{66A6482C-21FE-4716-AC21-3EB6FA7D9663}" sibTransId="{C6E9A3A0-2D75-4DE9-AEA8-05012C15F29D}"/>
    <dgm:cxn modelId="{0DEC1AB6-B9CE-E841-B91A-FD39D590BC36}" type="presOf" srcId="{964F2D3B-8307-4D83-898F-399C80131FFF}" destId="{F5D6DBE1-B4E8-F141-8ABA-110A2458DCED}" srcOrd="0" destOrd="0" presId="urn:microsoft.com/office/officeart/2005/8/layout/default"/>
    <dgm:cxn modelId="{CEDF88BD-2851-4328-B09E-FC32350F0721}" srcId="{EFE18D16-82A4-4395-960C-8AA2D7F655F4}" destId="{F1031420-1424-4503-B0B8-F55094EFDB34}" srcOrd="0" destOrd="0" parTransId="{B742D103-BC6B-4101-963F-89524F81EEE3}" sibTransId="{AB0DD751-EB5B-4CC6-94F7-816D7DEC5BC3}"/>
    <dgm:cxn modelId="{C9DA6A2B-27CF-854D-AA35-FD14F48826C5}" type="presParOf" srcId="{076EE45C-A078-384B-A1C2-0A6CCF2D07AC}" destId="{01125178-968B-3B4B-B1EF-9021B3B9FC2B}" srcOrd="0" destOrd="0" presId="urn:microsoft.com/office/officeart/2005/8/layout/default"/>
    <dgm:cxn modelId="{B0156B35-C113-2C43-A9D4-E472DAED3DEC}" type="presParOf" srcId="{076EE45C-A078-384B-A1C2-0A6CCF2D07AC}" destId="{D6917218-8AF7-1846-8178-B7C76F9830AF}" srcOrd="1" destOrd="0" presId="urn:microsoft.com/office/officeart/2005/8/layout/default"/>
    <dgm:cxn modelId="{5D08BA9C-7A12-7340-B11C-E4C81B11FC87}" type="presParOf" srcId="{076EE45C-A078-384B-A1C2-0A6CCF2D07AC}" destId="{F5D6DBE1-B4E8-F141-8ABA-110A2458DCE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125178-968B-3B4B-B1EF-9021B3B9FC2B}">
      <dsp:nvSpPr>
        <dsp:cNvPr id="0" name=""/>
        <dsp:cNvSpPr/>
      </dsp:nvSpPr>
      <dsp:spPr>
        <a:xfrm>
          <a:off x="1225" y="285211"/>
          <a:ext cx="4779533" cy="28677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Our lecture on our plant monitoring system, instantly brought to my mind famous talking plants, such as Audrey from “Little Shop of Horrors” and Super Mario's Piranha plant.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other ways could a plant say feed me!</a:t>
          </a:r>
        </a:p>
      </dsp:txBody>
      <dsp:txXfrm>
        <a:off x="1225" y="285211"/>
        <a:ext cx="4779533" cy="2867720"/>
      </dsp:txXfrm>
    </dsp:sp>
    <dsp:sp modelId="{F5D6DBE1-B4E8-F141-8ABA-110A2458DCED}">
      <dsp:nvSpPr>
        <dsp:cNvPr id="0" name=""/>
        <dsp:cNvSpPr/>
      </dsp:nvSpPr>
      <dsp:spPr>
        <a:xfrm>
          <a:off x="5258712" y="285211"/>
          <a:ext cx="4779533" cy="28677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 instantly thought of way of how plants could communicate but not necessarily sending a message to app but providing them with another means of communication.</a:t>
          </a:r>
        </a:p>
      </dsp:txBody>
      <dsp:txXfrm>
        <a:off x="5258712" y="285211"/>
        <a:ext cx="4779533" cy="2867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0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8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70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05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EFA1-41A9-9820-F177-B49F90959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452AA-71F3-7254-669C-F12A3E0D7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2C53B-2222-8E21-85A0-67B4803C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DCC1D-222C-E382-AC6B-3FC8E5C9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B64AE-17CA-0DAF-2260-1EABCC57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420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CA09-3308-E32E-CBA6-BDEFA108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64740-A505-F7E2-DF69-B7BF0C3C9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0C3C2-AE36-7585-E3AB-EF66F254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4763-7EA8-E92F-4944-CE70D0BF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82492-ECE6-79A6-6377-770D347DD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0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388F6-D083-6BCA-2078-9DD0A7BCC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7B645-BDFB-4E81-06B2-FED51FE0C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4F3B2-A474-430C-1AD0-D6BB0254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C8A80-E388-3F2F-56A2-ED633297A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5971E-2FA2-3059-638F-4E445C3B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886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8EA6-769E-0833-2E09-99352EF4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F88E9-310F-32DE-714E-C4979DA9D0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80808-78A1-82FA-69CD-9D249A5BB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B1865-8E4F-074E-4F7F-235F7177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FD74B-B444-F4E3-0D59-4A2AA0642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2782E-71D2-74EF-D7A5-A10FB8237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559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94161-34D4-D208-6D1C-C35E3E4C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C2717-7DBE-0D31-E05D-8F80BC485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92827-6795-BC61-9805-0947C802F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D88CB6-3401-11D4-235A-DFE2BFB3B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5523DF-03B4-26AC-DAD0-A3598D14A2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9D57A7-4E4B-3C5E-E566-FFD31D345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F5A41-6FDE-02D8-00E4-078C3ABC8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5085AA-85D0-FF63-B243-FE31E48F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122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48B3-F9E9-9C6E-FA52-8C5680E04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8E022-677A-8A44-AC1A-7919D4D2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F1217-AC13-0077-4E74-4F8F7E2A4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E4ED1-A4D6-0004-A188-CCB4FF64C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5796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968495-1D24-BF2D-2CE9-0CA4B52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36B6A3-9B60-6C0B-B180-022FA260D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4ADB2-CA3C-5F72-0DA5-F062ACBBC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124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43B4F-2C63-664A-00FC-52A8D65E4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215CF-CF12-3A15-049A-18B80B892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0FE38-F4FE-ACD7-2E67-B044638EA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34047-D4F5-E414-4A7C-8E5EE908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73067-0A30-992C-1505-B92818258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B86B5-E589-427A-829B-E7E634D7C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107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8B5C4-0FE0-C4D0-2BFD-A85CDB913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15DEEB-84CA-99E4-751D-95967D02DC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A73CD-98C4-6958-CF3D-8FC9CE8F1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A4BD6-336F-916F-65BF-B0ABE675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E0AE1-B3A0-CB19-D081-AE7590611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36449-0FA1-8236-1187-244D2EE9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933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5E0A-F11E-9D30-8C3C-2084E7D2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65C7D-D806-AB37-79D9-32A50D8A5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1C2F0-4AC0-2965-7C21-488838E72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107A-5176-3545-4160-55D973261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B6045-64E2-CF70-F470-AB2F3996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19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32A48-1D70-1E35-B92E-85ACCFF50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9612B-F64D-1CB4-9AA1-BB00318B27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F922F-A59A-20FD-423F-9B04647B3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6EA21-A7FD-3915-6A80-C6EDDBCE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CF223-168B-C7DF-152B-4725A994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1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2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18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02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112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4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28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5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47" r:id="rId5"/>
    <p:sldLayoutId id="2147483748" r:id="rId6"/>
    <p:sldLayoutId id="2147483754" r:id="rId7"/>
    <p:sldLayoutId id="2147483749" r:id="rId8"/>
    <p:sldLayoutId id="2147483750" r:id="rId9"/>
    <p:sldLayoutId id="2147483751" r:id="rId10"/>
    <p:sldLayoutId id="2147483752" r:id="rId11"/>
    <p:sldLayoutId id="214748375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1CF1B4-3C9B-314B-2EB6-97BE42020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85C17-7FF7-8838-E8B2-37F79B119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666F-1EAC-17E8-820B-BF48FAF71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11/4/22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6797A-7FE5-F165-A4CB-B17FC24C1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DCB01-E7E8-9700-1A27-04B5A4627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4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eeedstudio.com/blog/2021/01/25/three-methods-to-configure-raspberry-pi-wifi/#:~:text=Using%20the%20arrow%20keys%20on,Network%20Options%E2%80%9D%20and%20press%20Enter.&amp;text=Select%20Wi%2Dfi%2C%20then%20follow,menu%20to%20close%20Raspi%2DConfig.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3" name="Rectangle 222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F51DB-725F-D2AC-C537-8CFB8B39D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3130041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en-US" sz="5400">
                <a:ln w="22225">
                  <a:solidFill>
                    <a:schemeClr val="tx1"/>
                  </a:solidFill>
                  <a:miter lim="800000"/>
                </a:ln>
              </a:rPr>
              <a:t>Plant Monitor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58498-C775-3298-BB5B-16BD36920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1122362"/>
            <a:ext cx="4036333" cy="1709849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Chroma Lumiere</a:t>
            </a:r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Fireflies in a moonlit forest">
            <a:extLst>
              <a:ext uri="{FF2B5EF4-FFF2-40B4-BE49-F238E27FC236}">
                <a16:creationId xmlns:a16="http://schemas.microsoft.com/office/drawing/2014/main" id="{96D1F8EE-AAF1-76BF-1CC2-11C8B7E26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" r="31675" b="-1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36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70DEDD-7C48-2ADC-6889-FFF94D88B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>
                <a:ln w="22225">
                  <a:solidFill>
                    <a:srgbClr val="FFFFFF"/>
                  </a:solidFill>
                </a:ln>
              </a:rPr>
              <a:t>How it began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1EE848-1B0B-F6F0-9974-890B846909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938459"/>
              </p:ext>
            </p:extLst>
          </p:nvPr>
        </p:nvGraphicFramePr>
        <p:xfrm>
          <a:off x="825264" y="2598710"/>
          <a:ext cx="10039472" cy="343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75286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2BE2D532-A37F-6705-9F0D-4F9F0B4A98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69" r="36346" b="1"/>
          <a:stretch/>
        </p:blipFill>
        <p:spPr>
          <a:xfrm rot="5400000">
            <a:off x="2968836" y="-2365166"/>
            <a:ext cx="6857999" cy="115883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E4E26-5E9C-8442-2501-3E6472538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Red-star </a:t>
            </a:r>
            <a:r>
              <a:rPr lang="en-GB" dirty="0">
                <a:solidFill>
                  <a:schemeClr val="bg1"/>
                </a:solidFill>
              </a:rPr>
              <a:t>Aglaonema </a:t>
            </a:r>
            <a:br>
              <a:rPr lang="en-GB" b="1" i="0" dirty="0">
                <a:solidFill>
                  <a:srgbClr val="313232"/>
                </a:solidFill>
                <a:effectLst/>
                <a:latin typeface="Moderat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C9D9C-0552-65E3-DFA2-CD3759DBF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379979"/>
            <a:ext cx="3874685" cy="3186359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The plant I chose was based on light sensitivity and would give me fluctuating variables that should regularly change the LEDs in the plant pot.</a:t>
            </a:r>
          </a:p>
        </p:txBody>
      </p:sp>
    </p:spTree>
    <p:extLst>
      <p:ext uri="{BB962C8B-B14F-4D97-AF65-F5344CB8AC3E}">
        <p14:creationId xmlns:p14="http://schemas.microsoft.com/office/powerpoint/2010/main" val="325927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BC3DC-651C-0B98-3DD3-25017A7E4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I had various design concepts based on the nervous system response of squid and octopuses using the process chromatophores and what fireflies use in bioluminescence but in a cruder form using an led light that could change the colour of the glow on a plant pot. I named this plant pot “Chroma Lumiere” the Latin word for colour and the French word for light.</a:t>
            </a:r>
          </a:p>
        </p:txBody>
      </p:sp>
      <p:sp>
        <p:nvSpPr>
          <p:cNvPr id="49" name="Rectangle 4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title="Defocused Particles Cyan Blue">
            <a:hlinkClick r:id="" action="ppaction://media"/>
            <a:extLst>
              <a:ext uri="{FF2B5EF4-FFF2-40B4-BE49-F238E27FC236}">
                <a16:creationId xmlns:a16="http://schemas.microsoft.com/office/drawing/2014/main" id="{248CA1B8-E5C2-F9F5-52EA-193090BF64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7738" y="1729686"/>
            <a:ext cx="5628018" cy="316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9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7" name="Rectangle 216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3" name="Rectangle 22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801AA-7BFF-04CD-B1DA-82905C0A2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 headed over to B-made to get a opaque plant pot 3d printed with very few layers to allow for the LED light to emit a soft glow.</a:t>
            </a:r>
          </a:p>
        </p:txBody>
      </p:sp>
    </p:spTree>
    <p:extLst>
      <p:ext uri="{BB962C8B-B14F-4D97-AF65-F5344CB8AC3E}">
        <p14:creationId xmlns:p14="http://schemas.microsoft.com/office/powerpoint/2010/main" val="128528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649B5-B7FA-C6C9-5CAD-8BC23090D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anchor="ctr">
            <a:normAutofit/>
          </a:bodyPr>
          <a:lstStyle/>
          <a:p>
            <a:r>
              <a:rPr lang="en-US" sz="5200"/>
              <a:t>Then came the code…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ECB19-429C-2FE1-9D72-05BC054E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23" y="1239927"/>
            <a:ext cx="4971824" cy="4680583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/>
              <a:t> Following the instructions to setup the feather Huzzah was straight forward to a point.</a:t>
            </a:r>
          </a:p>
          <a:p>
            <a:r>
              <a:rPr lang="en-US" sz="2000" dirty="0"/>
              <a:t>I found that the Wi-Fi was a significant factor that worked against my own time to reflect and fully understand the instructions given.</a:t>
            </a:r>
          </a:p>
          <a:p>
            <a:r>
              <a:rPr lang="en-US" sz="2000" dirty="0"/>
              <a:t>The theory of topic and writing to the </a:t>
            </a:r>
            <a:r>
              <a:rPr lang="en-US" sz="2000" dirty="0" err="1"/>
              <a:t>Mqtt</a:t>
            </a:r>
            <a:r>
              <a:rPr lang="en-US" sz="2000" dirty="0"/>
              <a:t> client was being put in practice.</a:t>
            </a:r>
          </a:p>
          <a:p>
            <a:r>
              <a:rPr lang="en-US" sz="2000" dirty="0"/>
              <a:t>Although when to joining or splitting  the code wasn’t as clear to me.</a:t>
            </a:r>
          </a:p>
          <a:p>
            <a:r>
              <a:rPr lang="en-US" sz="2000" dirty="0"/>
              <a:t>I obtained new knowledge setting up </a:t>
            </a:r>
            <a:r>
              <a:rPr lang="en-US" sz="2000" dirty="0" err="1"/>
              <a:t>Telegraf</a:t>
            </a:r>
            <a:r>
              <a:rPr lang="en-US" sz="2000" dirty="0"/>
              <a:t> and Grafana although more time would have been ideal in grasping how to link the software and our plant monitors.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85393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47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7" name="Group 1049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051" name="Rectangle 1050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Rectangle 1051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C6383-8D53-DAFD-8CD1-8A8E8E776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anchor="b">
            <a:normAutofit/>
          </a:bodyPr>
          <a:lstStyle/>
          <a:p>
            <a:r>
              <a:rPr lang="en-US" sz="3700"/>
              <a:t>Raspi-config is your friend.</a:t>
            </a:r>
          </a:p>
        </p:txBody>
      </p:sp>
      <p:pic>
        <p:nvPicPr>
          <p:cNvPr id="1026" name="Picture 2" descr="raspi config screen">
            <a:extLst>
              <a:ext uri="{FF2B5EF4-FFF2-40B4-BE49-F238E27FC236}">
                <a16:creationId xmlns:a16="http://schemas.microsoft.com/office/drawing/2014/main" id="{28FD7CFF-8236-A8BC-9DCD-8B9127F990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1" r="22184" b="3"/>
          <a:stretch/>
        </p:blipFill>
        <p:spPr bwMode="auto">
          <a:xfrm>
            <a:off x="914401" y="847827"/>
            <a:ext cx="4929098" cy="528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0580C-8101-1962-E7ED-B2E3B898C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5228" y="2508105"/>
            <a:ext cx="4709345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Setting up the Raspberry pi was successful until I left Casa…although if I had known of Raspberry config, I wouldn’t have dedicated so much time in trying to get it fixed and wouldn’t have panicked.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5930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F723B-A625-7AC6-412C-B0129D1D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6600" dirty="0"/>
              <a:t>Further reading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FD398-19C2-2DB2-0888-B81EB43B9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On further reading into </a:t>
            </a:r>
            <a:r>
              <a:rPr lang="en-US" sz="2400" dirty="0" err="1"/>
              <a:t>Raspi</a:t>
            </a:r>
            <a:r>
              <a:rPr lang="en-US" sz="2400" dirty="0"/>
              <a:t> con-fig, I think the additional steps that this website provided would have been a great supplementary aid in this case : </a:t>
            </a:r>
            <a:r>
              <a:rPr lang="en-US" sz="2400" dirty="0">
                <a:hlinkClick r:id="rId2"/>
              </a:rPr>
              <a:t>Three methods to configure Raspberry Pi </a:t>
            </a:r>
            <a:r>
              <a:rPr lang="en-US" sz="2400" dirty="0"/>
              <a:t>. All information will be added to my Git repository.</a:t>
            </a:r>
          </a:p>
        </p:txBody>
      </p:sp>
    </p:spTree>
    <p:extLst>
      <p:ext uri="{BB962C8B-B14F-4D97-AF65-F5344CB8AC3E}">
        <p14:creationId xmlns:p14="http://schemas.microsoft.com/office/powerpoint/2010/main" val="358346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51612D-F307-A632-1ED2-213B5363A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91216684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{D4355AD6-0EAD-BE49-B82E-B1187E91E939}tf10001124_mac</Template>
  <TotalTime>1312</TotalTime>
  <Words>397</Words>
  <Application>Microsoft Macintosh PowerPoint</Application>
  <PresentationFormat>Widescreen</PresentationFormat>
  <Paragraphs>21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Elephant</vt:lpstr>
      <vt:lpstr>Moderat</vt:lpstr>
      <vt:lpstr>BrushVTI</vt:lpstr>
      <vt:lpstr>Office Theme</vt:lpstr>
      <vt:lpstr>Plant Monitor</vt:lpstr>
      <vt:lpstr>How it began</vt:lpstr>
      <vt:lpstr>Red-star Aglaonema  </vt:lpstr>
      <vt:lpstr>PowerPoint Presentation</vt:lpstr>
      <vt:lpstr>I headed over to B-made to get a opaque plant pot 3d printed with very few layers to allow for the LED light to emit a soft glow.</vt:lpstr>
      <vt:lpstr>Then came the code…</vt:lpstr>
      <vt:lpstr>Raspi-config is your friend.</vt:lpstr>
      <vt:lpstr>Further reading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Monitor</dc:title>
  <dc:creator>Gomez, Sarah</dc:creator>
  <cp:lastModifiedBy>Gomez, Sarah</cp:lastModifiedBy>
  <cp:revision>4</cp:revision>
  <dcterms:created xsi:type="dcterms:W3CDTF">2022-11-01T20:39:34Z</dcterms:created>
  <dcterms:modified xsi:type="dcterms:W3CDTF">2022-11-04T00:24:33Z</dcterms:modified>
</cp:coreProperties>
</file>

<file path=docProps/thumbnail.jpeg>
</file>